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E56E61D-5CBD-2549-9117-FAF0B2F5F7F3}">
          <p14:sldIdLst/>
        </p14:section>
        <p14:section name="Untitled Section" id="{81CD8384-1A43-6648-9B2C-52CFE521534A}">
          <p14:sldIdLst>
            <p14:sldId id="257"/>
            <p14:sldId id="258"/>
            <p14:sldId id="259"/>
            <p14:sldId id="260"/>
            <p14:sldId id="261"/>
            <p14:sldId id="262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53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9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2F680-6204-A447-AA3F-D7861F5FED2E}" type="datetimeFigureOut">
              <a:rPr lang="en-PL" smtClean="0"/>
              <a:t>25/06/2020</a:t>
            </a:fld>
            <a:endParaRPr lang="en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33FCCB-EBB5-6D41-BCBA-FDB0B9CA9E26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941991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33FCCB-EBB5-6D41-BCBA-FDB0B9CA9E26}" type="slidenum">
              <a:rPr lang="en-PL" smtClean="0"/>
              <a:t>1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842403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842E2-0C71-D748-A47E-4F5D7CE4B8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AD8776-7087-094C-BB23-A3289B3C53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47944-AA32-BA4E-99FD-3EE940934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25/06/2020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94D04-9308-034D-9670-21D44C406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38010-0947-3B4F-8B2A-90EED83D6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306454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86AA1-6EDF-D04F-8F26-B5BF0960E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AA31F9-186A-F744-BACE-F01E41205C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76CA9-0468-D34E-B2D7-6E5D9AC55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25/06/2020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C5CF3-9F65-EB49-ACAE-F904DC92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4151A-649E-E64A-8CF4-F055BC399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834461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CB868F-E147-5843-92D2-39998B4780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16A75B-3228-9045-8C0B-222A69FAB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4E648-8D96-C348-83D3-BA67B17FF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25/06/2020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28FF8-BA85-B34A-BB50-D7D36ACA2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2316C-D438-EA41-9F02-4EDDD6318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6324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A1468-1F1A-DE41-AABE-B8183145D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FFBEA-B8F8-F041-8CFE-D32D13B7D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F8867-92E1-D548-AEC0-606335D13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25/06/2020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F86E5-068F-8244-9B58-D2F7F3A28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3FACE-3D6F-D145-8972-220234B76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822029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B8021-3DFB-8D49-9601-9914918F7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11A5A8-05BE-1840-9567-6817B14F0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68CF5-0DB2-9943-838C-4B6A4AE4A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25/06/2020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401AE-B6C6-704F-8735-A53D2C614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2260A-CDF9-D14E-8DB0-F6F0DE271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866999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9875C-7394-5043-AE3B-FA2FC146E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D47B2-53CD-C848-92FB-7DF6281D76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E3502D-850C-6547-A5D8-4D77F082E2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FA58A-50ED-A549-BE3A-6D82F69CC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25/06/2020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37D911-6B17-B84B-8DE8-C9A486A17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2F6BF5-28CA-7149-9EF4-27752241B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293013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465E1-5B17-E847-8C67-601769256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185CD-F679-CD4F-B241-C67382C37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44BCA2-5B3C-9843-8A12-21AA2F382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866498-80E5-4F45-9CBD-7B3935A20E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E3F380-7365-3248-9140-2518D0893F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2B20EF-E11D-374C-9496-4AADB2526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25/06/2020</a:t>
            </a:fld>
            <a:endParaRPr lang="en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E9F8D7-A99D-9B43-8EA5-0554904A5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0ABE42-CB0A-3141-9304-3ECC6D749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586408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5B4FC-D47D-0C47-B9B3-5277A99D9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3464C9-EB48-2444-B212-5E05B5070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25/06/2020</a:t>
            </a:fld>
            <a:endParaRPr lang="en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12BEB0-31A3-9948-8181-37A154F73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457DE9-24DE-F64A-B17C-AA5FB12A7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5163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0E5DBF-9C76-8443-A1C2-E8E2DD2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25/06/2020</a:t>
            </a:fld>
            <a:endParaRPr lang="en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A609B9-04EB-DD43-886E-BE426F34D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1B480-9462-2148-88E7-A4E0C350F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019100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B8B05-71A9-0749-9ABF-5291C0021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A2B0F-BCE9-BE4E-9004-2479B2621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B96565-1824-354D-8C6F-6A4F621A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F12E0B-2711-324E-83C8-9AE938B40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25/06/2020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2861C4-AF43-8F49-8C21-74C70A6F2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6F6AA-5DE0-1E46-9231-9408F9FA2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126626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214B5-0012-364A-B565-21A3387F1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C8494C-C39B-7542-BD40-19A175C8FD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3C9990-3CAC-314D-968D-139E64A27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155CB8-9AE8-9944-B7F3-255A0E58D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25/06/2020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F18E5C-1EE6-8347-B4A5-D5367553B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864F69-6869-CA41-A95B-2010BF82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558263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F9F0FF-A989-1E4E-B1A9-71CA4A5AC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9BE697-2F27-044C-9E8E-AAB64E6F7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B38B0-70EC-FC4C-87EF-3B1873E10C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FCEE6-352C-AD42-A36B-060AB7E834B1}" type="datetimeFigureOut">
              <a:rPr lang="en-PL" smtClean="0"/>
              <a:t>25/06/2020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839BD-ABDF-C246-8F3F-F14A769783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3EDCB-761B-654A-9F22-67AF1D77E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797592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invite.slack.golangbridge.or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etup.com/GoCracow" TargetMode="External"/><Relationship Id="rId2" Type="http://schemas.openxmlformats.org/officeDocument/2006/relationships/hyperlink" Target="https://www.meetup.com/Golang-Poland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meetup.com/Golang-Warsaw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CA00D00-D5AB-4849-9F0C-A8D33C788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7701" y="437408"/>
            <a:ext cx="5758248" cy="5758248"/>
          </a:xfrm>
          <a:prstGeom prst="rect">
            <a:avLst/>
          </a:prstGeom>
        </p:spPr>
      </p:pic>
      <p:pic>
        <p:nvPicPr>
          <p:cNvPr id="13" name="Picture 12" descr="A drawing of a face&#10;&#10;Description automatically generated">
            <a:extLst>
              <a:ext uri="{FF2B5EF4-FFF2-40B4-BE49-F238E27FC236}">
                <a16:creationId xmlns:a16="http://schemas.microsoft.com/office/drawing/2014/main" id="{1ABCF498-93D7-4C45-99F2-F7B7556F4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3000" y="1661666"/>
            <a:ext cx="2987647" cy="30245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60FD21-AA80-AC44-9576-4F72F7CDEE49}"/>
              </a:ext>
            </a:extLst>
          </p:cNvPr>
          <p:cNvSpPr txBox="1"/>
          <p:nvPr/>
        </p:nvSpPr>
        <p:spPr>
          <a:xfrm>
            <a:off x="5475057" y="1138446"/>
            <a:ext cx="4751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2800" b="1" dirty="0">
                <a:latin typeface="Work Sans" pitchFamily="2" charset="77"/>
              </a:rPr>
              <a:t>Golang Poland Meetup #3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66D9A2-B69A-864B-9591-0D7A92A5C9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6148" y="4792093"/>
            <a:ext cx="2476272" cy="1344806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E50CC8-5B1F-5543-8D4A-05C41851F653}"/>
              </a:ext>
            </a:extLst>
          </p:cNvPr>
          <p:cNvSpPr/>
          <p:nvPr/>
        </p:nvSpPr>
        <p:spPr>
          <a:xfrm>
            <a:off x="1711776" y="6035719"/>
            <a:ext cx="1225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L" b="1" dirty="0">
                <a:latin typeface="Work Sans" pitchFamily="2" charset="77"/>
              </a:rPr>
              <a:t>GoBridge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947103-67CE-374E-8942-27DB3D3776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750" y="1989932"/>
            <a:ext cx="1916201" cy="265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CBB28B-F6D9-B047-B3F9-0E00BCD603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637" y="632626"/>
            <a:ext cx="4146064" cy="101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43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6EC39-2181-8E4F-83E7-3A6E0B8B8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>
                <a:latin typeface="Work Sans" pitchFamily="2" charset="77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17831-5E8E-0F49-B6EB-959A8756F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>
                <a:latin typeface="Work Sans" pitchFamily="2" charset="77"/>
              </a:rPr>
              <a:t>1.  Infrastructure for Machine Learning - Natalie </a:t>
            </a:r>
            <a:r>
              <a:rPr lang="en-GB" sz="2200" dirty="0" err="1">
                <a:latin typeface="Work Sans" pitchFamily="2" charset="77"/>
              </a:rPr>
              <a:t>Pistunovich</a:t>
            </a:r>
            <a:br>
              <a:rPr lang="en-GB" sz="2200" dirty="0">
                <a:latin typeface="Work Sans" pitchFamily="2" charset="77"/>
              </a:rPr>
            </a:br>
            <a:r>
              <a:rPr lang="en-GB" sz="2200" dirty="0">
                <a:latin typeface="Work Sans" pitchFamily="2" charset="77"/>
              </a:rPr>
              <a:t>    </a:t>
            </a:r>
            <a:br>
              <a:rPr lang="en-GB" sz="2200" dirty="0">
                <a:latin typeface="Work Sans" pitchFamily="2" charset="77"/>
              </a:rPr>
            </a:br>
            <a:r>
              <a:rPr lang="en-GB" sz="2200" dirty="0">
                <a:latin typeface="Work Sans" pitchFamily="2" charset="77"/>
              </a:rPr>
              <a:t>2. 10 Grab coffee/beer break</a:t>
            </a:r>
          </a:p>
          <a:p>
            <a:pPr marL="0" indent="0">
              <a:buNone/>
            </a:pPr>
            <a:br>
              <a:rPr lang="en-GB" sz="2200" dirty="0">
                <a:latin typeface="Work Sans" pitchFamily="2" charset="77"/>
              </a:rPr>
            </a:br>
            <a:r>
              <a:rPr lang="en-GB" sz="2200" dirty="0">
                <a:latin typeface="Work Sans" pitchFamily="2" charset="77"/>
              </a:rPr>
              <a:t>3. Building event-driven applications with Watermill - Robert </a:t>
            </a:r>
            <a:r>
              <a:rPr lang="en-GB" sz="2200" dirty="0" err="1">
                <a:latin typeface="Work Sans" pitchFamily="2" charset="77"/>
              </a:rPr>
              <a:t>Laszczak</a:t>
            </a:r>
            <a:endParaRPr lang="en-GB" sz="2200" dirty="0">
              <a:latin typeface="Work Sans" pitchFamily="2" charset="77"/>
            </a:endParaRPr>
          </a:p>
          <a:p>
            <a:pPr marL="0" indent="0">
              <a:buNone/>
            </a:pPr>
            <a:endParaRPr lang="en-GB" sz="2200" dirty="0">
              <a:latin typeface="Work Sans" pitchFamily="2" charset="77"/>
            </a:endParaRPr>
          </a:p>
          <a:p>
            <a:pPr marL="0" indent="0">
              <a:buNone/>
            </a:pPr>
            <a:r>
              <a:rPr lang="en-GB" sz="2200" dirty="0">
                <a:latin typeface="Work Sans" pitchFamily="2" charset="77"/>
              </a:rPr>
              <a:t>4. [lightning] </a:t>
            </a:r>
            <a:r>
              <a:rPr lang="en-GB" sz="2200" dirty="0" err="1">
                <a:latin typeface="Work Sans" pitchFamily="2" charset="77"/>
              </a:rPr>
              <a:t>GoSwagger</a:t>
            </a:r>
            <a:r>
              <a:rPr lang="en-GB" sz="2200" dirty="0">
                <a:latin typeface="Work Sans" pitchFamily="2" charset="77"/>
              </a:rPr>
              <a:t> in production: wins and pitfalls – Ilya </a:t>
            </a:r>
            <a:r>
              <a:rPr lang="en-GB" sz="2200" dirty="0" err="1">
                <a:latin typeface="Work Sans" pitchFamily="2" charset="77"/>
              </a:rPr>
              <a:t>Kaznacheev</a:t>
            </a:r>
            <a:endParaRPr lang="en-GB" sz="2200" dirty="0">
              <a:latin typeface="Work Sans" pitchFamily="2" charset="77"/>
            </a:endParaRPr>
          </a:p>
          <a:p>
            <a:pPr marL="0" indent="0">
              <a:buNone/>
            </a:pPr>
            <a:endParaRPr lang="en-GB" sz="2200" dirty="0">
              <a:latin typeface="Work Sans" pitchFamily="2" charset="77"/>
            </a:endParaRPr>
          </a:p>
          <a:p>
            <a:pPr marL="0" indent="0">
              <a:buNone/>
            </a:pPr>
            <a:r>
              <a:rPr lang="en-GB" sz="2200" dirty="0">
                <a:latin typeface="Work Sans" pitchFamily="2" charset="77"/>
              </a:rPr>
              <a:t>5. Your announcements || Engineer lost &amp; found</a:t>
            </a:r>
          </a:p>
          <a:p>
            <a:pPr marL="0" indent="0">
              <a:buNone/>
            </a:pPr>
            <a:endParaRPr lang="en-GB" sz="2200" dirty="0">
              <a:latin typeface="Work Sans" pitchFamily="2" charset="77"/>
            </a:endParaRPr>
          </a:p>
          <a:p>
            <a:pPr marL="0" indent="0">
              <a:buNone/>
            </a:pPr>
            <a:r>
              <a:rPr lang="en-GB" sz="2200" dirty="0">
                <a:latin typeface="Work Sans" pitchFamily="2" charset="77"/>
              </a:rPr>
              <a:t>6. Socialising in Breakouts room</a:t>
            </a:r>
          </a:p>
        </p:txBody>
      </p:sp>
    </p:spTree>
    <p:extLst>
      <p:ext uri="{BB962C8B-B14F-4D97-AF65-F5344CB8AC3E}">
        <p14:creationId xmlns:p14="http://schemas.microsoft.com/office/powerpoint/2010/main" val="1963083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C4144-D3F6-1B47-8C1E-E9C23BD26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>
                <a:latin typeface="Work Sans" pitchFamily="2" charset="77"/>
              </a:rPr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1E088-F25C-3F46-A03D-F1BDD0EC6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GB" sz="4000" dirty="0">
              <a:latin typeface="Work Sans" pitchFamily="2" charset="77"/>
            </a:endParaRPr>
          </a:p>
          <a:p>
            <a:pPr marL="0" indent="0" algn="ctr">
              <a:buNone/>
            </a:pPr>
            <a:r>
              <a:rPr lang="en-GB" sz="4000" dirty="0">
                <a:latin typeface="Work Sans" pitchFamily="2" charset="77"/>
              </a:rPr>
              <a:t>Join channel #</a:t>
            </a:r>
            <a:r>
              <a:rPr lang="en-GB" sz="4000" dirty="0" err="1">
                <a:latin typeface="Work Sans" pitchFamily="2" charset="77"/>
              </a:rPr>
              <a:t>poland</a:t>
            </a:r>
            <a:r>
              <a:rPr lang="en-GB" sz="4000" dirty="0">
                <a:latin typeface="Work Sans" pitchFamily="2" charset="77"/>
              </a:rPr>
              <a:t> </a:t>
            </a:r>
            <a:br>
              <a:rPr lang="en-GB" sz="4000" dirty="0">
                <a:latin typeface="Work Sans" pitchFamily="2" charset="77"/>
              </a:rPr>
            </a:br>
            <a:r>
              <a:rPr lang="en-GB" sz="4000" dirty="0">
                <a:latin typeface="Work Sans" pitchFamily="2" charset="77"/>
              </a:rPr>
              <a:t>on </a:t>
            </a:r>
            <a:r>
              <a:rPr lang="en-GB" sz="4000" dirty="0" err="1">
                <a:latin typeface="Work Sans" pitchFamily="2" charset="77"/>
              </a:rPr>
              <a:t>gophers.slack.com</a:t>
            </a:r>
            <a:r>
              <a:rPr lang="en-GB" sz="4000" dirty="0">
                <a:latin typeface="Work Sans" pitchFamily="2" charset="77"/>
              </a:rPr>
              <a:t>.</a:t>
            </a:r>
          </a:p>
          <a:p>
            <a:pPr marL="0" indent="0" algn="ctr">
              <a:buNone/>
            </a:pPr>
            <a:endParaRPr lang="en-GB" sz="4000" dirty="0">
              <a:latin typeface="Work Sans" pitchFamily="2" charset="77"/>
            </a:endParaRPr>
          </a:p>
          <a:p>
            <a:pPr marL="0" indent="0" algn="ctr">
              <a:buNone/>
            </a:pPr>
            <a:r>
              <a:rPr lang="en-GB" sz="4000" dirty="0">
                <a:latin typeface="Work Sans" pitchFamily="2" charset="77"/>
                <a:hlinkClick r:id="rId2" tooltip="https://invite.slack.golangbridge.org"/>
              </a:rPr>
              <a:t>https://invite.slack.golangbridge.org</a:t>
            </a:r>
            <a:endParaRPr lang="en-GB" sz="4000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40937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C4144-D3F6-1B47-8C1E-E9C23BD26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L" dirty="0">
                <a:latin typeface="Work Sans" pitchFamily="2" charset="77"/>
              </a:rPr>
              <a:t>Good Questions/Answer </a:t>
            </a:r>
            <a:br>
              <a:rPr lang="en-PL" dirty="0">
                <a:latin typeface="Work Sans" pitchFamily="2" charset="77"/>
              </a:rPr>
            </a:br>
            <a:r>
              <a:rPr lang="en-PL" dirty="0">
                <a:latin typeface="Work Sans" pitchFamily="2" charset="77"/>
              </a:rPr>
              <a:t>= JetBrain license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1E088-F25C-3F46-A03D-F1BDD0EC6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6C2236-8F6F-4B4D-BA55-B3656562F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008" y="1754188"/>
            <a:ext cx="3683984" cy="399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64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E63FE-6533-4E4C-8CCF-FC3319627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Work Sans" pitchFamily="2" charset="77"/>
              </a:rPr>
              <a:t>Please ask your colleagues</a:t>
            </a:r>
            <a:endParaRPr lang="en-PL" dirty="0">
              <a:latin typeface="Work Sans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8937AF-DC87-C44F-AAE0-B434C2367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550" y="1435100"/>
            <a:ext cx="6438900" cy="398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090DBE-94E7-2C4F-A659-95A1F3F15D35}"/>
              </a:ext>
            </a:extLst>
          </p:cNvPr>
          <p:cNvSpPr txBox="1"/>
          <p:nvPr/>
        </p:nvSpPr>
        <p:spPr>
          <a:xfrm>
            <a:off x="4903209" y="5422900"/>
            <a:ext cx="3321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2800" dirty="0">
                <a:latin typeface="Work Sans" pitchFamily="2" charset="77"/>
              </a:rPr>
              <a:t>Speakers wanted.</a:t>
            </a:r>
          </a:p>
        </p:txBody>
      </p:sp>
    </p:spTree>
    <p:extLst>
      <p:ext uri="{BB962C8B-B14F-4D97-AF65-F5344CB8AC3E}">
        <p14:creationId xmlns:p14="http://schemas.microsoft.com/office/powerpoint/2010/main" val="927765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E63FE-6533-4E4C-8CCF-FC3319627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Work Sans" pitchFamily="2" charset="77"/>
              </a:rPr>
              <a:t>Please ask your colleagues</a:t>
            </a:r>
            <a:endParaRPr lang="en-PL" dirty="0">
              <a:latin typeface="Work Sa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090DBE-94E7-2C4F-A659-95A1F3F15D35}"/>
              </a:ext>
            </a:extLst>
          </p:cNvPr>
          <p:cNvSpPr txBox="1"/>
          <p:nvPr/>
        </p:nvSpPr>
        <p:spPr>
          <a:xfrm>
            <a:off x="2776019" y="5422900"/>
            <a:ext cx="6639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2800" dirty="0">
                <a:latin typeface="Work Sans" pitchFamily="2" charset="77"/>
              </a:rPr>
              <a:t>We look for ideas. It is your meetup.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4E43A-63FB-8346-B52F-68A2E0941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184" y="1714500"/>
            <a:ext cx="463762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10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49CD2-6906-1841-B621-614AB1B27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>
                <a:latin typeface="Work Sans" pitchFamily="2" charset="77"/>
              </a:rPr>
              <a:t>Where to find 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A1F09-BAAD-CB48-992F-5B13E7854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latin typeface="Work Sans" pitchFamily="2" charset="77"/>
                <a:hlinkClick r:id="rId2"/>
              </a:rPr>
              <a:t>meetup.com/Golang-Poland</a:t>
            </a:r>
            <a:endParaRPr lang="en-GB" dirty="0">
              <a:latin typeface="Work Sans" pitchFamily="2" charset="77"/>
            </a:endParaRPr>
          </a:p>
          <a:p>
            <a:r>
              <a:rPr lang="en-GB" dirty="0">
                <a:latin typeface="Work Sans" pitchFamily="2" charset="77"/>
                <a:hlinkClick r:id="rId3"/>
              </a:rPr>
              <a:t>meetup.com/GoCracow</a:t>
            </a:r>
            <a:endParaRPr lang="en-GB" dirty="0">
              <a:latin typeface="Work Sans" pitchFamily="2" charset="77"/>
            </a:endParaRPr>
          </a:p>
          <a:p>
            <a:r>
              <a:rPr lang="en-GB" dirty="0">
                <a:latin typeface="Work Sans" pitchFamily="2" charset="77"/>
                <a:hlinkClick r:id="rId4"/>
              </a:rPr>
              <a:t>meetup.com/Golang-Warsaw</a:t>
            </a:r>
            <a:endParaRPr lang="en-GB" dirty="0">
              <a:latin typeface="Work Sans" pitchFamily="2" charset="77"/>
            </a:endParaRPr>
          </a:p>
          <a:p>
            <a:pPr marL="0" indent="0">
              <a:buNone/>
            </a:pPr>
            <a:endParaRPr lang="en-GB" dirty="0">
              <a:latin typeface="Work Sans" pitchFamily="2" charset="77"/>
            </a:endParaRPr>
          </a:p>
          <a:p>
            <a:pPr marL="0" indent="0" algn="ctr">
              <a:buNone/>
            </a:pPr>
            <a:r>
              <a:rPr lang="en-GB" dirty="0">
                <a:latin typeface="Work Sans" pitchFamily="2" charset="77"/>
              </a:rPr>
              <a:t>Slack: #</a:t>
            </a:r>
            <a:r>
              <a:rPr lang="en-GB" dirty="0" err="1">
                <a:latin typeface="Work Sans" pitchFamily="2" charset="77"/>
              </a:rPr>
              <a:t>poland</a:t>
            </a:r>
            <a:r>
              <a:rPr lang="en-GB" dirty="0">
                <a:latin typeface="Work Sans" pitchFamily="2" charset="77"/>
              </a:rPr>
              <a:t> channel </a:t>
            </a:r>
            <a:r>
              <a:rPr lang="en-GB" dirty="0" err="1">
                <a:latin typeface="Work Sans" pitchFamily="2" charset="77"/>
              </a:rPr>
              <a:t>na</a:t>
            </a:r>
            <a:r>
              <a:rPr lang="en-GB" dirty="0">
                <a:latin typeface="Work Sans" pitchFamily="2" charset="77"/>
              </a:rPr>
              <a:t> </a:t>
            </a:r>
            <a:r>
              <a:rPr lang="en-GB" dirty="0" err="1">
                <a:latin typeface="Work Sans" pitchFamily="2" charset="77"/>
              </a:rPr>
              <a:t>gophers.slack.com</a:t>
            </a:r>
            <a:endParaRPr lang="en-GB" dirty="0">
              <a:latin typeface="Work Sans" pitchFamily="2" charset="77"/>
            </a:endParaRPr>
          </a:p>
          <a:p>
            <a:pPr marL="0" indent="0" algn="ctr">
              <a:buNone/>
            </a:pPr>
            <a:endParaRPr lang="en-GB" dirty="0">
              <a:latin typeface="Work Sans" pitchFamily="2" charset="77"/>
            </a:endParaRPr>
          </a:p>
          <a:p>
            <a:pPr marL="0" indent="0" algn="ctr">
              <a:buNone/>
            </a:pPr>
            <a:endParaRPr lang="en-GB" dirty="0">
              <a:latin typeface="Work Sans" pitchFamily="2" charset="77"/>
            </a:endParaRPr>
          </a:p>
          <a:p>
            <a:pPr marL="0" indent="0">
              <a:buNone/>
            </a:pPr>
            <a:r>
              <a:rPr lang="en-GB" dirty="0">
                <a:latin typeface="Work Sans" pitchFamily="2" charset="77"/>
              </a:rPr>
              <a:t>Slides: https://</a:t>
            </a:r>
            <a:r>
              <a:rPr lang="en-GB" dirty="0" err="1">
                <a:latin typeface="Work Sans" pitchFamily="2" charset="77"/>
              </a:rPr>
              <a:t>github.com</a:t>
            </a:r>
            <a:r>
              <a:rPr lang="en-GB" dirty="0">
                <a:latin typeface="Work Sans" pitchFamily="2" charset="77"/>
              </a:rPr>
              <a:t>/</a:t>
            </a:r>
            <a:r>
              <a:rPr lang="en-GB" dirty="0" err="1">
                <a:latin typeface="Work Sans" pitchFamily="2" charset="77"/>
              </a:rPr>
              <a:t>golangpoland</a:t>
            </a:r>
            <a:r>
              <a:rPr lang="en-GB" dirty="0">
                <a:latin typeface="Work Sans" pitchFamily="2" charset="77"/>
              </a:rPr>
              <a:t>/</a:t>
            </a:r>
            <a:r>
              <a:rPr lang="en-GB" dirty="0" err="1">
                <a:latin typeface="Work Sans" pitchFamily="2" charset="77"/>
              </a:rPr>
              <a:t>meetup_golang_warsaw</a:t>
            </a:r>
            <a:endParaRPr lang="en-GB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69917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167</Words>
  <Application>Microsoft Macintosh PowerPoint</Application>
  <PresentationFormat>Widescreen</PresentationFormat>
  <Paragraphs>31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Work Sans</vt:lpstr>
      <vt:lpstr>Office Theme</vt:lpstr>
      <vt:lpstr>PowerPoint Presentation</vt:lpstr>
      <vt:lpstr>Agenda</vt:lpstr>
      <vt:lpstr>Questions?</vt:lpstr>
      <vt:lpstr>Good Questions/Answer  = JetBrain license</vt:lpstr>
      <vt:lpstr>Please ask your colleagues</vt:lpstr>
      <vt:lpstr>Please ask your colleagues</vt:lpstr>
      <vt:lpstr>Where to find us?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Wojciech Barczynski</dc:creator>
  <cp:lastModifiedBy>Wojciech Barczynski</cp:lastModifiedBy>
  <cp:revision>80</cp:revision>
  <dcterms:created xsi:type="dcterms:W3CDTF">2020-03-29T14:33:04Z</dcterms:created>
  <dcterms:modified xsi:type="dcterms:W3CDTF">2020-06-25T11:23:50Z</dcterms:modified>
</cp:coreProperties>
</file>